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0693" y="283335"/>
            <a:ext cx="9440034" cy="2987899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„STULECIE NIEPODLEGŁOŚCI                          w BARWACH </a:t>
            </a:r>
            <a:br>
              <a:rPr lang="pl-PL" b="1" dirty="0" smtClean="0">
                <a:latin typeface="Georgia" panose="02040502050405020303" pitchFamily="18" charset="0"/>
              </a:rPr>
            </a:br>
            <a:r>
              <a:rPr lang="pl-PL" b="1" dirty="0" smtClean="0">
                <a:latin typeface="Georgia" panose="02040502050405020303" pitchFamily="18" charset="0"/>
              </a:rPr>
              <a:t>BIAŁO - CZERWONYCH”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3600" b="1" dirty="0" smtClean="0">
                <a:latin typeface="Georgia" panose="02040502050405020303" pitchFamily="18" charset="0"/>
              </a:rPr>
              <a:t>Zespół </a:t>
            </a:r>
            <a:r>
              <a:rPr lang="pl-PL" sz="3600" b="1" dirty="0" err="1" smtClean="0">
                <a:latin typeface="Georgia" panose="02040502050405020303" pitchFamily="18" charset="0"/>
              </a:rPr>
              <a:t>Szkolno</a:t>
            </a:r>
            <a:r>
              <a:rPr lang="pl-PL" sz="3600" b="1" dirty="0" smtClean="0">
                <a:latin typeface="Georgia" panose="02040502050405020303" pitchFamily="18" charset="0"/>
              </a:rPr>
              <a:t> - Przedszkolny                           w Jasionówce</a:t>
            </a:r>
            <a:endParaRPr lang="pl-PL" sz="3600" b="1" dirty="0">
              <a:latin typeface="Georgia" panose="02040502050405020303" pitchFamily="18" charset="0"/>
            </a:endParaRPr>
          </a:p>
        </p:txBody>
      </p:sp>
      <p:sp>
        <p:nvSpPr>
          <p:cNvPr id="4" name="AutoShape 2" descr="Znalezione obrazy dla zapytania tÅo flaga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09" y="4746580"/>
            <a:ext cx="3870433" cy="19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863">
            <a:off x="1706952" y="3272897"/>
            <a:ext cx="4347016" cy="2893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800">
            <a:off x="8612763" y="2556711"/>
            <a:ext cx="2760190" cy="368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6521" y="300506"/>
            <a:ext cx="10353762" cy="106465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Wszyscy z zapałem przygotowujemy                    biało – czerwone dekoracje...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104">
            <a:off x="5635551" y="1777580"/>
            <a:ext cx="3430788" cy="2283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710">
            <a:off x="457969" y="1949027"/>
            <a:ext cx="3741924" cy="2490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58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1322473"/>
          </a:xfrm>
        </p:spPr>
        <p:txBody>
          <a:bodyPr/>
          <a:lstStyle/>
          <a:p>
            <a:r>
              <a:rPr lang="pl-PL" b="1" dirty="0" smtClean="0">
                <a:latin typeface="Georgia" panose="02040502050405020303" pitchFamily="18" charset="0"/>
              </a:rPr>
              <a:t>Tworzymy „FLAGĘ SERC”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1586136"/>
            <a:ext cx="4206104" cy="2801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43" y="2365661"/>
            <a:ext cx="5788039" cy="385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72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308">
            <a:off x="573862" y="2395469"/>
            <a:ext cx="5672390" cy="3672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600">
            <a:off x="6001553" y="788586"/>
            <a:ext cx="5525037" cy="367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72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88037" y="248991"/>
            <a:ext cx="10353762" cy="1438141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Georgia" panose="02040502050405020303" pitchFamily="18" charset="0"/>
              </a:rPr>
              <a:t>„Flaga Serc” wzbogaciła </a:t>
            </a:r>
            <a:r>
              <a:rPr lang="pl-PL" sz="3200" b="1" dirty="0" smtClean="0">
                <a:latin typeface="Georgia" panose="02040502050405020303" pitchFamily="18" charset="0"/>
              </a:rPr>
              <a:t>dekorację podczas uroczystych obchodów                                                                         Święta </a:t>
            </a:r>
            <a:r>
              <a:rPr lang="pl-PL" sz="3200" b="1" dirty="0" smtClean="0">
                <a:latin typeface="Georgia" panose="02040502050405020303" pitchFamily="18" charset="0"/>
              </a:rPr>
              <a:t>Narodowego 3 Maja.  </a:t>
            </a:r>
            <a:endParaRPr lang="pl-PL" sz="3200" b="1" dirty="0">
              <a:latin typeface="Georgia" panose="02040502050405020303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18" y="2028350"/>
            <a:ext cx="3597086" cy="2391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13" y="4162451"/>
            <a:ext cx="3670479" cy="2440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1" y="1869236"/>
            <a:ext cx="3836392" cy="2550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45" y="3891995"/>
            <a:ext cx="3826399" cy="2544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14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15155" y="193183"/>
            <a:ext cx="11151647" cy="1348230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Przybyli na uroczystość goście włączyli się           </a:t>
            </a:r>
            <a:r>
              <a:rPr lang="pl-PL" b="1" smtClean="0">
                <a:latin typeface="Georgia" panose="02040502050405020303" pitchFamily="18" charset="0"/>
              </a:rPr>
              <a:t>w nasze obchody</a:t>
            </a:r>
            <a:r>
              <a:rPr lang="pl-PL" b="1" dirty="0" smtClean="0">
                <a:latin typeface="Georgia" panose="02040502050405020303" pitchFamily="18" charset="0"/>
              </a:rPr>
              <a:t>. 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32" y="1911316"/>
            <a:ext cx="2698960" cy="4059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54" y="2052984"/>
            <a:ext cx="2947135" cy="4432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24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emny błękit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TM04033929[[fn=Ciemny błękit]]</Template>
  <TotalTime>111</TotalTime>
  <Words>49</Words>
  <Application>Microsoft Office PowerPoint</Application>
  <PresentationFormat>Panoramiczny</PresentationFormat>
  <Paragraphs>6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Calisto MT</vt:lpstr>
      <vt:lpstr>Georgia</vt:lpstr>
      <vt:lpstr>Trebuchet MS</vt:lpstr>
      <vt:lpstr>Wingdings 2</vt:lpstr>
      <vt:lpstr>Ciemny błękit</vt:lpstr>
      <vt:lpstr>„STULECIE NIEPODLEGŁOŚCI                          w BARWACH  BIAŁO - CZERWONYCH”</vt:lpstr>
      <vt:lpstr>Wszyscy z zapałem przygotowujemy                    biało – czerwone dekoracje...</vt:lpstr>
      <vt:lpstr>Tworzymy „FLAGĘ SERC”</vt:lpstr>
      <vt:lpstr>Prezentacja programu PowerPoint</vt:lpstr>
      <vt:lpstr>„Flaga Serc” wzbogaciła dekorację podczas uroczystych obchodów                                                                         Święta Narodowego 3 Maja.  </vt:lpstr>
      <vt:lpstr>Przybyli na uroczystość goście włączyli się           w nasze obchody.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„STULECIE NIEPODLEGŁOŚCI w BARWACH  BIAŁO- CZERWONYCH”</dc:title>
  <dc:creator>ppe-user</dc:creator>
  <cp:lastModifiedBy>ppe-user</cp:lastModifiedBy>
  <cp:revision>23</cp:revision>
  <dcterms:created xsi:type="dcterms:W3CDTF">2018-05-09T13:16:58Z</dcterms:created>
  <dcterms:modified xsi:type="dcterms:W3CDTF">2018-05-10T11:27:44Z</dcterms:modified>
</cp:coreProperties>
</file>